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Notes </a:t>
            </a:r>
            <a:r>
              <a:rPr lang="it-IT" dirty="0"/>
              <a:t>of </a:t>
            </a:r>
            <a:r>
              <a:rPr lang="it-IT" dirty="0" smtClean="0"/>
              <a:t>Europe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rmAutofit fontScale="62500" lnSpcReduction="20000"/>
          </a:bodyPr>
          <a:lstStyle/>
          <a:p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Laboratories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di Design Arte del tessuto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7" descr="C:\Users\MARIASILVIA\Pictures\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6864576" y="169450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619672" y="47667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I.I.S.S. Enrico Giannelli</a:t>
            </a:r>
          </a:p>
          <a:p>
            <a:pPr algn="ctr"/>
            <a:r>
              <a:rPr lang="it-IT" b="1" dirty="0" smtClean="0"/>
              <a:t>PARABITA –LECCE-</a:t>
            </a:r>
          </a:p>
          <a:p>
            <a:pPr algn="ctr"/>
            <a:r>
              <a:rPr lang="it-IT" b="1" dirty="0" smtClean="0"/>
              <a:t>ITALY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7306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ideativa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7" descr="C:\Users\MARIASILVIA\Pictures\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7152608" y="44027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4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ideativa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4855896" cy="273144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9356"/>
            <a:ext cx="5205327" cy="2927996"/>
          </a:xfrm>
          <a:prstGeom prst="rect">
            <a:avLst/>
          </a:prstGeom>
        </p:spPr>
      </p:pic>
      <p:pic>
        <p:nvPicPr>
          <p:cNvPr id="6" name="Picture 7" descr="C:\Users\MARIASILVIA\Pictures\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6864576" y="169450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9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922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Fase operativa: tecnica </a:t>
            </a:r>
            <a:r>
              <a:rPr lang="it-IT" sz="3200" dirty="0" err="1" smtClean="0"/>
              <a:t>Shibori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16832"/>
            <a:ext cx="8046156" cy="4525963"/>
          </a:xfrm>
        </p:spPr>
      </p:pic>
      <p:pic>
        <p:nvPicPr>
          <p:cNvPr id="5" name="Picture 7" descr="C:\Users\MARIASILVIA\Pictures\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7152186" y="-1948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Fase operativa: tecnica </a:t>
            </a:r>
            <a:r>
              <a:rPr lang="it-IT" dirty="0" err="1" smtClean="0"/>
              <a:t>Scibori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Tintura con riserva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44230" cy="505640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15498"/>
            <a:ext cx="5400600" cy="3037838"/>
          </a:xfrm>
          <a:prstGeom prst="rect">
            <a:avLst/>
          </a:prstGeom>
        </p:spPr>
      </p:pic>
      <p:pic>
        <p:nvPicPr>
          <p:cNvPr id="6" name="Picture 7" descr="C:\Users\MARIASILVIA\Pictures\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7224616" y="791230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17848"/>
            <a:ext cx="8229600" cy="1143000"/>
          </a:xfrm>
        </p:spPr>
        <p:txBody>
          <a:bodyPr/>
          <a:lstStyle/>
          <a:p>
            <a:r>
              <a:rPr lang="it-IT" dirty="0" smtClean="0"/>
              <a:t>Fase operativa: tecnica </a:t>
            </a:r>
            <a:r>
              <a:rPr lang="it-IT" dirty="0" err="1" smtClean="0"/>
              <a:t>Shibori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071389"/>
            <a:ext cx="8046156" cy="4525963"/>
          </a:xfrm>
        </p:spPr>
      </p:pic>
      <p:pic>
        <p:nvPicPr>
          <p:cNvPr id="5" name="Picture 7" descr="C:\Users\MARIASILVIA\Pictures\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7152186" y="-1948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5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Fase operativa: tecnica del Batik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3"/>
            <a:ext cx="5248582" cy="295232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71" y="1484783"/>
            <a:ext cx="2921521" cy="5193815"/>
          </a:xfrm>
          <a:prstGeom prst="rect">
            <a:avLst/>
          </a:prstGeom>
        </p:spPr>
      </p:pic>
      <p:pic>
        <p:nvPicPr>
          <p:cNvPr id="6" name="Picture 7" descr="C:\Users\MARIASILVIA\Pictures\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7224194" y="-73956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0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Fase operativa: tecnica del Batik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2956828" cy="5256584"/>
          </a:xfrm>
        </p:spPr>
      </p:pic>
      <p:pic>
        <p:nvPicPr>
          <p:cNvPr id="5" name="Picture 7" descr="C:\Users\MARIASILVIA\Pictures\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9">
            <a:off x="7152186" y="-1948"/>
            <a:ext cx="1967998" cy="1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30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</Words>
  <Application>Microsoft Office PowerPoint</Application>
  <PresentationFormat>Presentación en pantalla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di Office</vt:lpstr>
      <vt:lpstr>Notes of Europe </vt:lpstr>
      <vt:lpstr>Fase ideativa</vt:lpstr>
      <vt:lpstr>Fase ideativa</vt:lpstr>
      <vt:lpstr>Fase operativa: tecnica Shibori</vt:lpstr>
      <vt:lpstr>Fase operativa: tecnica Scibori Tintura con riserva</vt:lpstr>
      <vt:lpstr>Fase operativa: tecnica Shibori</vt:lpstr>
      <vt:lpstr>Fase operativa: tecnica del Batik</vt:lpstr>
      <vt:lpstr>Fase operativa: tecnica del Batik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of Europe</dc:title>
  <dc:creator>Pc</dc:creator>
  <cp:lastModifiedBy>Juan</cp:lastModifiedBy>
  <cp:revision>8</cp:revision>
  <dcterms:created xsi:type="dcterms:W3CDTF">2016-03-11T08:20:07Z</dcterms:created>
  <dcterms:modified xsi:type="dcterms:W3CDTF">2016-03-12T10:20:08Z</dcterms:modified>
</cp:coreProperties>
</file>